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  <p:sldMasterId id="2147483684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83" r:id="rId9"/>
    <p:sldId id="285" r:id="rId10"/>
    <p:sldId id="287" r:id="rId11"/>
    <p:sldId id="288" r:id="rId12"/>
    <p:sldId id="291" r:id="rId13"/>
    <p:sldId id="289" r:id="rId14"/>
    <p:sldId id="290" r:id="rId15"/>
    <p:sldId id="276" r:id="rId16"/>
  </p:sldIdLst>
  <p:sldSz cx="7562850" cy="10688638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6D274B-F213-F336-8C52-919C81D2AC67}" name="Lockett, Jillian" initials="JL" userId="S::Jillian.Lockett@boltoncares.org.uk::a8f9e47d-87c3-4448-b641-74a836fde9ac" providerId="AD"/>
  <p188:author id="{0C1C66D4-AC5C-63CE-1383-AF6FDC08AA9C}" name="Molloy, Lisa" initials="LM" userId="S::Lisa.Molloy@boltoncares.org.uk::ce5810fa-eacd-4333-aa28-caed233c21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DE64"/>
    <a:srgbClr val="C8F2CA"/>
    <a:srgbClr val="5CB45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9FB1E-C58B-43EB-808D-1DA17800BE17}" v="3" dt="2023-10-27T11:00:44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78" autoAdjust="0"/>
  </p:normalViewPr>
  <p:slideViewPr>
    <p:cSldViewPr snapToGrid="0" snapToObjects="1">
      <p:cViewPr varScale="1">
        <p:scale>
          <a:sx n="69" d="100"/>
          <a:sy n="69" d="100"/>
        </p:scale>
        <p:origin x="720" y="66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oy, Lisa" userId="ce5810fa-eacd-4333-aa28-caed233c21c7" providerId="ADAL" clId="{6CE9FB1E-C58B-43EB-808D-1DA17800BE17}"/>
    <pc:docChg chg="custSel modSld">
      <pc:chgData name="Molloy, Lisa" userId="ce5810fa-eacd-4333-aa28-caed233c21c7" providerId="ADAL" clId="{6CE9FB1E-C58B-43EB-808D-1DA17800BE17}" dt="2023-10-27T11:04:27.593" v="22" actId="20577"/>
      <pc:docMkLst>
        <pc:docMk/>
      </pc:docMkLst>
      <pc:sldChg chg="addSp delSp modSp mod">
        <pc:chgData name="Molloy, Lisa" userId="ce5810fa-eacd-4333-aa28-caed233c21c7" providerId="ADAL" clId="{6CE9FB1E-C58B-43EB-808D-1DA17800BE17}" dt="2023-10-27T11:01:23.064" v="18" actId="1076"/>
        <pc:sldMkLst>
          <pc:docMk/>
          <pc:sldMk cId="2367546927" sldId="256"/>
        </pc:sldMkLst>
        <pc:spChg chg="mod">
          <ac:chgData name="Molloy, Lisa" userId="ce5810fa-eacd-4333-aa28-caed233c21c7" providerId="ADAL" clId="{6CE9FB1E-C58B-43EB-808D-1DA17800BE17}" dt="2023-10-27T10:36:01.872" v="6" actId="20577"/>
          <ac:spMkLst>
            <pc:docMk/>
            <pc:sldMk cId="2367546927" sldId="256"/>
            <ac:spMk id="118" creationId="{00000000-0000-0000-0000-000000000000}"/>
          </ac:spMkLst>
        </pc:spChg>
        <pc:picChg chg="add mod">
          <ac:chgData name="Molloy, Lisa" userId="ce5810fa-eacd-4333-aa28-caed233c21c7" providerId="ADAL" clId="{6CE9FB1E-C58B-43EB-808D-1DA17800BE17}" dt="2023-10-27T11:01:23.064" v="18" actId="1076"/>
          <ac:picMkLst>
            <pc:docMk/>
            <pc:sldMk cId="2367546927" sldId="256"/>
            <ac:picMk id="3" creationId="{A6E9E157-384A-D6C0-BDB1-DBFD5AB4273C}"/>
          </ac:picMkLst>
        </pc:picChg>
        <pc:picChg chg="del">
          <ac:chgData name="Molloy, Lisa" userId="ce5810fa-eacd-4333-aa28-caed233c21c7" providerId="ADAL" clId="{6CE9FB1E-C58B-43EB-808D-1DA17800BE17}" dt="2023-10-27T10:36:05.029" v="7" actId="478"/>
          <ac:picMkLst>
            <pc:docMk/>
            <pc:sldMk cId="2367546927" sldId="256"/>
            <ac:picMk id="7" creationId="{10890F7D-75E6-1619-A73F-2567F99F22B2}"/>
          </ac:picMkLst>
        </pc:picChg>
      </pc:sldChg>
      <pc:sldChg chg="modSp mod">
        <pc:chgData name="Molloy, Lisa" userId="ce5810fa-eacd-4333-aa28-caed233c21c7" providerId="ADAL" clId="{6CE9FB1E-C58B-43EB-808D-1DA17800BE17}" dt="2023-10-27T10:36:26.837" v="14" actId="20577"/>
        <pc:sldMkLst>
          <pc:docMk/>
          <pc:sldMk cId="3085003278" sldId="285"/>
        </pc:sldMkLst>
        <pc:spChg chg="mod">
          <ac:chgData name="Molloy, Lisa" userId="ce5810fa-eacd-4333-aa28-caed233c21c7" providerId="ADAL" clId="{6CE9FB1E-C58B-43EB-808D-1DA17800BE17}" dt="2023-10-27T10:36:26.837" v="14" actId="20577"/>
          <ac:spMkLst>
            <pc:docMk/>
            <pc:sldMk cId="3085003278" sldId="285"/>
            <ac:spMk id="15" creationId="{890C9B25-C8FE-35F0-870D-0665F2868C70}"/>
          </ac:spMkLst>
        </pc:spChg>
      </pc:sldChg>
      <pc:sldChg chg="modSp mod">
        <pc:chgData name="Molloy, Lisa" userId="ce5810fa-eacd-4333-aa28-caed233c21c7" providerId="ADAL" clId="{6CE9FB1E-C58B-43EB-808D-1DA17800BE17}" dt="2023-10-27T11:04:27.593" v="22" actId="20577"/>
        <pc:sldMkLst>
          <pc:docMk/>
          <pc:sldMk cId="2906802775" sldId="289"/>
        </pc:sldMkLst>
        <pc:spChg chg="mod">
          <ac:chgData name="Molloy, Lisa" userId="ce5810fa-eacd-4333-aa28-caed233c21c7" providerId="ADAL" clId="{6CE9FB1E-C58B-43EB-808D-1DA17800BE17}" dt="2023-10-27T11:04:27.593" v="22" actId="20577"/>
          <ac:spMkLst>
            <pc:docMk/>
            <pc:sldMk cId="2906802775" sldId="289"/>
            <ac:spMk id="17" creationId="{00000000-0000-0000-0000-000000000000}"/>
          </ac:spMkLst>
        </pc:spChg>
        <pc:spChg chg="mod">
          <ac:chgData name="Molloy, Lisa" userId="ce5810fa-eacd-4333-aa28-caed233c21c7" providerId="ADAL" clId="{6CE9FB1E-C58B-43EB-808D-1DA17800BE17}" dt="2023-10-27T11:04:23.096" v="20" actId="20577"/>
          <ac:spMkLst>
            <pc:docMk/>
            <pc:sldMk cId="2906802775" sldId="289"/>
            <ac:spMk id="4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68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15296-1896-4D77-9505-5DE50D384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D31-3182-4B8B-A64C-75E593CD1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D31-3182-4B8B-A64C-75E593CD1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4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7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4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0EA2-AA4E-42AC-B785-52F8FCCD33E5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A442-D883-452D-8260-C6B3B3F03FCA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5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3BA-7463-4170-B3B7-913807A89D4D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7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BA5-AF8A-4D55-B708-67F63E843479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2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EE88-9B8A-4A1C-9EBF-53BD3E0AB08C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8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46B0-B092-4D34-8365-DF40F586949D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6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1E84-812E-4DF5-B731-8EF39E37E30C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7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23C1-3C71-4011-9A61-EB062F71823D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4D87-4494-45C0-A29D-474621649724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16EB-96F7-4444-8582-DEDA043D2A1A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1DF-E6F1-466E-9961-8749FC5EB3AC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7B2-3FD2-4BF3-A5ED-EB6319B23035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93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83E-0330-4ADE-9E8E-98880AD81E3C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3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6CE-7DDA-4AE8-AB20-3A797EDAF336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6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210-5393-4C20-8367-3860D413017D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010-AAE1-400D-B387-97E0475B0F4A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AFD8-438E-4EC8-95F1-09301E84EAA2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43A0-EC82-497C-8AC9-BF4DDA03892E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BB87-7F71-4597-B889-F9F71C094CE8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E3A6-19C4-409D-9D1F-B6EAEC114B47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D7F-D200-4453-B46A-93C4101612F0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6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9EEA-2EF1-4989-8817-916A40EBE908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F771-247C-4C55-9796-18A0A50DE27E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36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3E7C-40C0-4E6C-AFEC-42FA6D8DB1DA}" type="datetime1">
              <a:rPr lang="en-GB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81"/>
          <p:cNvSpPr txBox="1"/>
          <p:nvPr/>
        </p:nvSpPr>
        <p:spPr>
          <a:xfrm>
            <a:off x="658900" y="1650144"/>
            <a:ext cx="6534698" cy="2203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 </a:t>
            </a:r>
            <a:r>
              <a:rPr lang="en-US" sz="32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Salford Cares - </a:t>
            </a:r>
            <a:r>
              <a:rPr lang="en-US" sz="30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Supported Living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2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  A Guide for People we Support</a:t>
            </a:r>
            <a:endParaRPr lang="en-US" sz="4200" b="1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GB" sz="32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(2023)</a:t>
            </a:r>
          </a:p>
        </p:txBody>
      </p:sp>
      <p:sp>
        <p:nvSpPr>
          <p:cNvPr id="121" name="Text Box 85"/>
          <p:cNvSpPr txBox="1"/>
          <p:nvPr/>
        </p:nvSpPr>
        <p:spPr>
          <a:xfrm>
            <a:off x="4661781" y="10200119"/>
            <a:ext cx="4549110" cy="385017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kern="50" dirty="0">
                <a:effectLst/>
                <a:latin typeface="Arial"/>
                <a:cs typeface="Times New Roman"/>
              </a:rPr>
              <a:t>   </a:t>
            </a:r>
            <a:endParaRPr lang="en-GB" sz="2800" b="1" kern="50" dirty="0">
              <a:effectLst/>
              <a:latin typeface="Arial"/>
              <a:cs typeface="Times New Roman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0" y="329988"/>
            <a:ext cx="1199372" cy="1199372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3856F6-1D41-4230-9B24-D434B9440AFD}"/>
              </a:ext>
            </a:extLst>
          </p:cNvPr>
          <p:cNvSpPr/>
          <p:nvPr/>
        </p:nvSpPr>
        <p:spPr>
          <a:xfrm>
            <a:off x="658900" y="1637743"/>
            <a:ext cx="6534698" cy="87209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94C6B-34E0-4DBD-AE8D-2FAA588F233B}"/>
              </a:ext>
            </a:extLst>
          </p:cNvPr>
          <p:cNvCxnSpPr>
            <a:cxnSpLocks/>
          </p:cNvCxnSpPr>
          <p:nvPr/>
        </p:nvCxnSpPr>
        <p:spPr>
          <a:xfrm>
            <a:off x="658900" y="3837278"/>
            <a:ext cx="65346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19AB10-582C-4354-82F5-EB4E247A9817}"/>
              </a:ext>
            </a:extLst>
          </p:cNvPr>
          <p:cNvCxnSpPr>
            <a:cxnSpLocks/>
          </p:cNvCxnSpPr>
          <p:nvPr/>
        </p:nvCxnSpPr>
        <p:spPr>
          <a:xfrm>
            <a:off x="3781425" y="3837278"/>
            <a:ext cx="30497" cy="65317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08DB7E5-D14F-4C18-BDBA-0ED2B2A636A5}"/>
              </a:ext>
            </a:extLst>
          </p:cNvPr>
          <p:cNvCxnSpPr/>
          <p:nvPr/>
        </p:nvCxnSpPr>
        <p:spPr>
          <a:xfrm flipV="1">
            <a:off x="658900" y="7017636"/>
            <a:ext cx="6534698" cy="203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D74D5-A3B8-4736-F93D-5F996E3E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9" y="4102415"/>
            <a:ext cx="2658544" cy="26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57">
            <a:extLst>
              <a:ext uri="{FF2B5EF4-FFF2-40B4-BE49-F238E27FC236}">
                <a16:creationId xmlns:a16="http://schemas.microsoft.com/office/drawing/2014/main" id="{97B598DF-533A-B8D5-55C7-0F4C9AEE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93" y="7402941"/>
            <a:ext cx="2590759" cy="25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0FEC64-2E25-B787-0887-928B8C5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91" y="4190474"/>
            <a:ext cx="2452011" cy="24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EA4CD8-2EB5-7B05-2CB3-8FFE7785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9" y="7009592"/>
            <a:ext cx="2903237" cy="29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6E9E157-384A-D6C0-BDB1-DBFD5AB42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92" y="576979"/>
            <a:ext cx="2430706" cy="77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/>
          <p:nvPr/>
        </p:nvSpPr>
        <p:spPr>
          <a:xfrm>
            <a:off x="2446020" y="2110575"/>
            <a:ext cx="4406900" cy="12509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latin typeface="Arial"/>
                <a:ea typeface="ＭＳ 明朝"/>
                <a:cs typeface="Times New Roman"/>
              </a:rPr>
              <a:t>A Member of your Care team: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419985" y="3763959"/>
            <a:ext cx="4406900" cy="1262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Your Keyworker: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2419985" y="5357174"/>
            <a:ext cx="4406900" cy="12617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The Manager of the Service: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Contact:	</a:t>
            </a:r>
            <a:r>
              <a:rPr lang="en-US" sz="1600" kern="50" dirty="0">
                <a:latin typeface="Arial"/>
                <a:ea typeface="ＭＳ 明朝"/>
                <a:cs typeface="Times New Roman"/>
              </a:rPr>
              <a:t>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Text Box 72"/>
          <p:cNvSpPr txBox="1"/>
          <p:nvPr/>
        </p:nvSpPr>
        <p:spPr>
          <a:xfrm>
            <a:off x="2419985" y="7001841"/>
            <a:ext cx="4406900" cy="12617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Your Social Worker: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6" name="Text Box 73"/>
          <p:cNvSpPr txBox="1"/>
          <p:nvPr/>
        </p:nvSpPr>
        <p:spPr>
          <a:xfrm>
            <a:off x="2446020" y="8695047"/>
            <a:ext cx="4406900" cy="12566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The Care Quality Commission (CQC):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latin typeface="Arial"/>
                <a:ea typeface="ＭＳ 明朝"/>
                <a:cs typeface="Times New Roman"/>
              </a:rPr>
              <a:t>Contact: 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478818" y="614149"/>
            <a:ext cx="6605214" cy="1113504"/>
          </a:xfrm>
          <a:prstGeom prst="rect">
            <a:avLst/>
          </a:prstGeom>
          <a:solidFill>
            <a:srgbClr val="00DE64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US" sz="2800" b="1" kern="50" dirty="0">
              <a:solidFill>
                <a:srgbClr val="000000"/>
              </a:solidFill>
              <a:effectLst/>
              <a:latin typeface="Arial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000000"/>
                </a:solidFill>
                <a:effectLst/>
                <a:latin typeface="Arial"/>
              </a:rPr>
              <a:t>  					Contacts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D6462-3471-473D-8043-15B221F5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4" y="7082349"/>
            <a:ext cx="1501153" cy="130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11C9E-EAEE-40FA-8AD9-5832E6ACD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" y="3608486"/>
            <a:ext cx="1510499" cy="1499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80A42D-AA49-4698-8682-61B3FC191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14" y="8681423"/>
            <a:ext cx="1432816" cy="143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54C097-9FE2-4D12-AACB-86368CDCF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14" y="2023191"/>
            <a:ext cx="1484821" cy="13720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3D8712-8A0D-4136-968A-A542BC644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18" y="5369145"/>
            <a:ext cx="1640808" cy="143281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F97BC72-F612-46B1-B5C4-C95A7BD3B15C}"/>
              </a:ext>
            </a:extLst>
          </p:cNvPr>
          <p:cNvSpPr/>
          <p:nvPr/>
        </p:nvSpPr>
        <p:spPr>
          <a:xfrm>
            <a:off x="478818" y="614149"/>
            <a:ext cx="6605214" cy="9594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8B1951-71D1-433B-B421-A681330F241B}"/>
              </a:ext>
            </a:extLst>
          </p:cNvPr>
          <p:cNvCxnSpPr/>
          <p:nvPr/>
        </p:nvCxnSpPr>
        <p:spPr>
          <a:xfrm>
            <a:off x="478818" y="1727653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E28074-EDDC-4553-8C00-271D9A6623F4}"/>
              </a:ext>
            </a:extLst>
          </p:cNvPr>
          <p:cNvCxnSpPr/>
          <p:nvPr/>
        </p:nvCxnSpPr>
        <p:spPr>
          <a:xfrm>
            <a:off x="478818" y="3608486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3F0EAE-F22B-4E1D-818D-239CD84BB4B9}"/>
              </a:ext>
            </a:extLst>
          </p:cNvPr>
          <p:cNvCxnSpPr/>
          <p:nvPr/>
        </p:nvCxnSpPr>
        <p:spPr>
          <a:xfrm>
            <a:off x="478818" y="5227093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5195CF-CBDF-477C-B69E-5747EFA5697C}"/>
              </a:ext>
            </a:extLst>
          </p:cNvPr>
          <p:cNvCxnSpPr/>
          <p:nvPr/>
        </p:nvCxnSpPr>
        <p:spPr>
          <a:xfrm>
            <a:off x="478818" y="6968042"/>
            <a:ext cx="6605214" cy="33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3EF6D0-53D2-4609-AE29-64A01CC31125}"/>
              </a:ext>
            </a:extLst>
          </p:cNvPr>
          <p:cNvCxnSpPr>
            <a:cxnSpLocks/>
          </p:cNvCxnSpPr>
          <p:nvPr/>
        </p:nvCxnSpPr>
        <p:spPr>
          <a:xfrm>
            <a:off x="478818" y="8587136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601D09-DC3F-29ED-E6C4-2205BF9B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9367" y="10148351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4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3"/>
          <p:cNvSpPr txBox="1"/>
          <p:nvPr/>
        </p:nvSpPr>
        <p:spPr>
          <a:xfrm>
            <a:off x="600501" y="485716"/>
            <a:ext cx="6361848" cy="1251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  </a:t>
            </a:r>
            <a:r>
              <a:rPr lang="en-GB" sz="2800" b="1" kern="50" dirty="0">
                <a:solidFill>
                  <a:srgbClr val="000000"/>
                </a:solidFill>
                <a:latin typeface="Arial"/>
                <a:cs typeface="Times New Roman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73752-2F58-4F6F-A260-CD865BDBD8D0}"/>
              </a:ext>
            </a:extLst>
          </p:cNvPr>
          <p:cNvSpPr/>
          <p:nvPr/>
        </p:nvSpPr>
        <p:spPr>
          <a:xfrm>
            <a:off x="610182" y="485716"/>
            <a:ext cx="6361848" cy="9717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D95F3A-6BD8-4136-A4B7-C65C5125C01C}"/>
              </a:ext>
            </a:extLst>
          </p:cNvPr>
          <p:cNvCxnSpPr/>
          <p:nvPr/>
        </p:nvCxnSpPr>
        <p:spPr>
          <a:xfrm>
            <a:off x="600501" y="1737519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3C6278-267F-45F4-E525-4425825A8A0B}"/>
              </a:ext>
            </a:extLst>
          </p:cNvPr>
          <p:cNvSpPr txBox="1"/>
          <p:nvPr/>
        </p:nvSpPr>
        <p:spPr>
          <a:xfrm>
            <a:off x="835042" y="2073556"/>
            <a:ext cx="570863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3.          What is Supported Living?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4.           How to Access and Pay for the 			           Service.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5.           What You can Expect from Us.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6.		    What We Expect from You.	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7.            Planning your Care.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8.		     Health and Safety.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9.            Contacts.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6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4528E-C1EB-651A-791F-684AF155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1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3"/>
          <p:cNvSpPr txBox="1"/>
          <p:nvPr/>
        </p:nvSpPr>
        <p:spPr>
          <a:xfrm>
            <a:off x="600501" y="485716"/>
            <a:ext cx="6361848" cy="1251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</a:t>
            </a:r>
            <a:r>
              <a:rPr lang="en-GB" sz="2800" b="1" kern="50" dirty="0">
                <a:solidFill>
                  <a:srgbClr val="000000"/>
                </a:solidFill>
                <a:latin typeface="Arial"/>
                <a:cs typeface="Times New Roman"/>
              </a:rPr>
              <a:t>What is Supported Living?</a:t>
            </a:r>
          </a:p>
        </p:txBody>
      </p:sp>
      <p:sp>
        <p:nvSpPr>
          <p:cNvPr id="3" name="Text Box 154"/>
          <p:cNvSpPr txBox="1"/>
          <p:nvPr/>
        </p:nvSpPr>
        <p:spPr>
          <a:xfrm>
            <a:off x="3828023" y="1813018"/>
            <a:ext cx="3002268" cy="3170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Supported Living </a:t>
            </a:r>
            <a:r>
              <a:rPr kumimoji="0" lang="en-US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is for people aged 18 or over who find it difficult to cope at home alone.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You could be living in your own home or a shared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Text Box 155"/>
          <p:cNvSpPr txBox="1"/>
          <p:nvPr/>
        </p:nvSpPr>
        <p:spPr>
          <a:xfrm>
            <a:off x="3886414" y="7784179"/>
            <a:ext cx="2753394" cy="24354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Supported Living can help with needs like: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Personal care.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Shopping.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Cooking.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Seeing family and friends.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Social outings.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B88158F-E264-4424-8D3D-D5BFB874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" y="1961273"/>
            <a:ext cx="2603850" cy="27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A73752-2F58-4F6F-A260-CD865BDBD8D0}"/>
              </a:ext>
            </a:extLst>
          </p:cNvPr>
          <p:cNvSpPr/>
          <p:nvPr/>
        </p:nvSpPr>
        <p:spPr>
          <a:xfrm>
            <a:off x="610182" y="485716"/>
            <a:ext cx="6361848" cy="9717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D95F3A-6BD8-4136-A4B7-C65C5125C01C}"/>
              </a:ext>
            </a:extLst>
          </p:cNvPr>
          <p:cNvCxnSpPr/>
          <p:nvPr/>
        </p:nvCxnSpPr>
        <p:spPr>
          <a:xfrm>
            <a:off x="600501" y="1737519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DE1DA-919A-4E8E-9EEC-41D3C85D1927}"/>
              </a:ext>
            </a:extLst>
          </p:cNvPr>
          <p:cNvCxnSpPr>
            <a:cxnSpLocks/>
          </p:cNvCxnSpPr>
          <p:nvPr/>
        </p:nvCxnSpPr>
        <p:spPr>
          <a:xfrm>
            <a:off x="610182" y="5016394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D45037-6152-4424-B6E2-628CB281773A}"/>
              </a:ext>
            </a:extLst>
          </p:cNvPr>
          <p:cNvCxnSpPr>
            <a:cxnSpLocks/>
          </p:cNvCxnSpPr>
          <p:nvPr/>
        </p:nvCxnSpPr>
        <p:spPr>
          <a:xfrm>
            <a:off x="3608705" y="1726936"/>
            <a:ext cx="0" cy="84759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002865-22C0-B55D-DA9A-2A8497368AA8}"/>
              </a:ext>
            </a:extLst>
          </p:cNvPr>
          <p:cNvCxnSpPr>
            <a:cxnSpLocks/>
          </p:cNvCxnSpPr>
          <p:nvPr/>
        </p:nvCxnSpPr>
        <p:spPr>
          <a:xfrm>
            <a:off x="610182" y="7644530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 Box 155">
            <a:extLst>
              <a:ext uri="{FF2B5EF4-FFF2-40B4-BE49-F238E27FC236}">
                <a16:creationId xmlns:a16="http://schemas.microsoft.com/office/drawing/2014/main" id="{30CE6752-5382-7055-8F17-433BE33AD593}"/>
              </a:ext>
            </a:extLst>
          </p:cNvPr>
          <p:cNvSpPr txBox="1"/>
          <p:nvPr/>
        </p:nvSpPr>
        <p:spPr>
          <a:xfrm>
            <a:off x="3838077" y="5049742"/>
            <a:ext cx="2963373" cy="24775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We can support you with care at home so that you can be independent and live life how you want.</a:t>
            </a:r>
          </a:p>
        </p:txBody>
      </p:sp>
      <p:pic>
        <p:nvPicPr>
          <p:cNvPr id="12" name="Picture 4" descr="Group 9">
            <a:extLst>
              <a:ext uri="{FF2B5EF4-FFF2-40B4-BE49-F238E27FC236}">
                <a16:creationId xmlns:a16="http://schemas.microsoft.com/office/drawing/2014/main" id="{39F427A4-C932-990A-7781-F70802D4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2" y="7677879"/>
            <a:ext cx="1432051" cy="14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51BF8-C22B-4471-3BB6-85D2CF9F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37" y="5112714"/>
            <a:ext cx="2595543" cy="23731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5FC23A-89E6-42CB-550C-DC30C86D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9" y="8526469"/>
            <a:ext cx="1628936" cy="16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A9B49-AA29-B823-E06E-A9F85DD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7046" y="1015540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4967" y="697902"/>
            <a:ext cx="6673754" cy="1388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b="1" kern="50" dirty="0">
                <a:solidFill>
                  <a:srgbClr val="000000"/>
                </a:solidFill>
                <a:latin typeface="Arial"/>
              </a:rPr>
              <a:t>           How to Access the Service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34"/>
          <p:cNvSpPr txBox="1"/>
          <p:nvPr/>
        </p:nvSpPr>
        <p:spPr>
          <a:xfrm>
            <a:off x="3026535" y="2743103"/>
            <a:ext cx="3905347" cy="91175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ask your social worker to help you.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Your social worker can help you choose what support you need.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9" name="Text Box 36"/>
          <p:cNvSpPr txBox="1"/>
          <p:nvPr/>
        </p:nvSpPr>
        <p:spPr>
          <a:xfrm>
            <a:off x="2374708" y="4376889"/>
            <a:ext cx="4464874" cy="1090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029116" y="5322242"/>
            <a:ext cx="3952829" cy="156978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family and friends can come to any meetings you have and help you choose support.</a:t>
            </a:r>
          </a:p>
          <a:p>
            <a:pPr>
              <a:spcAft>
                <a:spcPts val="0"/>
              </a:spcAft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D07A3-6920-480D-8D5A-A0F3B502959A}"/>
              </a:ext>
            </a:extLst>
          </p:cNvPr>
          <p:cNvCxnSpPr>
            <a:cxnSpLocks/>
          </p:cNvCxnSpPr>
          <p:nvPr/>
        </p:nvCxnSpPr>
        <p:spPr>
          <a:xfrm>
            <a:off x="503983" y="2087002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505949" y="4683244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55E37B-4F40-43B7-90AF-50FCE00293D6}"/>
              </a:ext>
            </a:extLst>
          </p:cNvPr>
          <p:cNvCxnSpPr>
            <a:cxnSpLocks/>
          </p:cNvCxnSpPr>
          <p:nvPr/>
        </p:nvCxnSpPr>
        <p:spPr>
          <a:xfrm>
            <a:off x="505949" y="7528645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43B7B-425C-4EAA-A6F6-3F5629FD996D}"/>
              </a:ext>
            </a:extLst>
          </p:cNvPr>
          <p:cNvCxnSpPr>
            <a:cxnSpLocks/>
          </p:cNvCxnSpPr>
          <p:nvPr/>
        </p:nvCxnSpPr>
        <p:spPr>
          <a:xfrm>
            <a:off x="2718904" y="2086838"/>
            <a:ext cx="90352" cy="81653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Box 38">
            <a:extLst>
              <a:ext uri="{FF2B5EF4-FFF2-40B4-BE49-F238E27FC236}">
                <a16:creationId xmlns:a16="http://schemas.microsoft.com/office/drawing/2014/main" id="{890C9B25-C8FE-35F0-870D-0665F2868C70}"/>
              </a:ext>
            </a:extLst>
          </p:cNvPr>
          <p:cNvSpPr txBox="1"/>
          <p:nvPr/>
        </p:nvSpPr>
        <p:spPr>
          <a:xfrm>
            <a:off x="3106038" y="8099696"/>
            <a:ext cx="3952829" cy="21678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you need to pay will depend on your income.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Salford Council will help you work out how much you 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need to pay.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096A-A448-3D33-1F60-EAC86006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9" y="4864378"/>
            <a:ext cx="2210007" cy="22100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BDC901-C4EB-2580-39DA-B5F4D194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2" y="7967631"/>
            <a:ext cx="2010895" cy="18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FDFDC-5092-DA08-89B1-5F6530FC7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4" y="2399568"/>
            <a:ext cx="2104543" cy="18294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E29B-5C29-482C-550E-B03AFFD8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10189430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9878" y="697902"/>
            <a:ext cx="6673754" cy="1159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b="1" kern="50" dirty="0">
                <a:solidFill>
                  <a:srgbClr val="000000"/>
                </a:solidFill>
                <a:latin typeface="Arial"/>
              </a:rPr>
              <a:t>        What You Can Expect From Us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34"/>
          <p:cNvSpPr txBox="1"/>
          <p:nvPr/>
        </p:nvSpPr>
        <p:spPr>
          <a:xfrm>
            <a:off x="3049457" y="2463630"/>
            <a:ext cx="3905347" cy="11407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Choice: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will be able to make decisions about your care.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049457" y="4466329"/>
            <a:ext cx="3952829" cy="26182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 Centred Care: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treated as an individual.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listened to.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treated with dignity and respect.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privacy will be respected.</a:t>
            </a:r>
          </a:p>
        </p:txBody>
      </p:sp>
      <p:sp>
        <p:nvSpPr>
          <p:cNvPr id="21" name="Text Box 40"/>
          <p:cNvSpPr txBox="1"/>
          <p:nvPr/>
        </p:nvSpPr>
        <p:spPr>
          <a:xfrm>
            <a:off x="3124459" y="8225008"/>
            <a:ext cx="4058191" cy="10337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Safety: 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kept safe and cared for by experienced, well trained staff.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29500-5596-4EB5-AD57-6355BA049E2C}"/>
              </a:ext>
            </a:extLst>
          </p:cNvPr>
          <p:cNvCxnSpPr>
            <a:cxnSpLocks/>
          </p:cNvCxnSpPr>
          <p:nvPr/>
        </p:nvCxnSpPr>
        <p:spPr>
          <a:xfrm>
            <a:off x="508895" y="1857434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D07A3-6920-480D-8D5A-A0F3B502959A}"/>
              </a:ext>
            </a:extLst>
          </p:cNvPr>
          <p:cNvCxnSpPr>
            <a:cxnSpLocks/>
          </p:cNvCxnSpPr>
          <p:nvPr/>
        </p:nvCxnSpPr>
        <p:spPr>
          <a:xfrm>
            <a:off x="507913" y="4159898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508895" y="7390971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43B7B-425C-4EAA-A6F6-3F5629FD996D}"/>
              </a:ext>
            </a:extLst>
          </p:cNvPr>
          <p:cNvCxnSpPr>
            <a:cxnSpLocks/>
          </p:cNvCxnSpPr>
          <p:nvPr/>
        </p:nvCxnSpPr>
        <p:spPr>
          <a:xfrm>
            <a:off x="2736172" y="1857433"/>
            <a:ext cx="90352" cy="841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4" descr="You choose">
            <a:extLst>
              <a:ext uri="{FF2B5EF4-FFF2-40B4-BE49-F238E27FC236}">
                <a16:creationId xmlns:a16="http://schemas.microsoft.com/office/drawing/2014/main" id="{78C385D0-E48C-09CC-BEFB-1F5D52AD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2" y="2119894"/>
            <a:ext cx="1946351" cy="17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434CDAB-9237-CE4D-6A5D-A1938DAB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4" y="7919932"/>
            <a:ext cx="2097528" cy="17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oup 46">
            <a:extLst>
              <a:ext uri="{FF2B5EF4-FFF2-40B4-BE49-F238E27FC236}">
                <a16:creationId xmlns:a16="http://schemas.microsoft.com/office/drawing/2014/main" id="{09E9209C-D34D-D619-9F10-38E1D9BF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0" y="4722047"/>
            <a:ext cx="2005662" cy="18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541BB-1D5A-F9AC-5C41-BCDDC9E6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3073" y="10191320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676534" y="6549622"/>
            <a:ext cx="3435239" cy="16423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Equality &amp; Diversity: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not be treated differently because of your age, gender, ethnicity, religion, sexuality or disability.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8"/>
            <a:ext cx="6767300" cy="132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What You Can Expect From Us 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530272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1C3268-FC17-435D-8837-0E38E1FFA79C}"/>
              </a:ext>
            </a:extLst>
          </p:cNvPr>
          <p:cNvCxnSpPr>
            <a:cxnSpLocks/>
          </p:cNvCxnSpPr>
          <p:nvPr/>
        </p:nvCxnSpPr>
        <p:spPr>
          <a:xfrm>
            <a:off x="3130964" y="1544511"/>
            <a:ext cx="95501" cy="8491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30" y="5557414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509469" y="2198172"/>
            <a:ext cx="3528771" cy="26993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Feedback &amp; Confidentiality: 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ask you what you think of the service.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let you know how to complain or how to tell us what you like about the service.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keep any information you give us private.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A679F5-4781-3B12-617F-8D6F0BE0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9" y="2212411"/>
            <a:ext cx="2532126" cy="2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0A2EE-C0F3-5CCC-D0C3-332DA0CC5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45" y="6518900"/>
            <a:ext cx="1514657" cy="1519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39578-C19D-2C2B-EAC4-B1FBE06DE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24" y="5721425"/>
            <a:ext cx="1046988" cy="991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F3029-3C05-9C9C-225D-1072702E9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9" y="7823834"/>
            <a:ext cx="624426" cy="624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2D3FEE-83D2-527E-0277-C7FC63B81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03725" y="7545743"/>
            <a:ext cx="520742" cy="48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863A19-CEAD-0E52-D0A8-19E563CAF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04" y="8191977"/>
            <a:ext cx="551714" cy="55171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615D3C-DEC3-BE6D-4591-403FA27C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31" y="8511284"/>
            <a:ext cx="1434414" cy="14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98548-D780-E4D9-4EEF-0F2C5D57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4153" y="10036381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574527" y="5012554"/>
            <a:ext cx="3435239" cy="16423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Respect our staff.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3614230" y="7762662"/>
            <a:ext cx="3470567" cy="15476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Follow your tenancy agreement.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8"/>
            <a:ext cx="6767300" cy="132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What We Expect From You 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530272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1C3268-FC17-435D-8837-0E38E1FFA79C}"/>
              </a:ext>
            </a:extLst>
          </p:cNvPr>
          <p:cNvCxnSpPr>
            <a:cxnSpLocks/>
          </p:cNvCxnSpPr>
          <p:nvPr/>
        </p:nvCxnSpPr>
        <p:spPr>
          <a:xfrm>
            <a:off x="3227020" y="1544511"/>
            <a:ext cx="95501" cy="8491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30" y="4379778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86A973-A4DB-4C86-96BC-353F9602E3E0}"/>
              </a:ext>
            </a:extLst>
          </p:cNvPr>
          <p:cNvCxnSpPr/>
          <p:nvPr/>
        </p:nvCxnSpPr>
        <p:spPr>
          <a:xfrm>
            <a:off x="408219" y="7228661"/>
            <a:ext cx="6746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574527" y="1708307"/>
            <a:ext cx="3465524" cy="22868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Work with us to make your care the best it can be.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29E7F12-D034-FE0C-99CF-DAFD2912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" y="1819837"/>
            <a:ext cx="2480772" cy="22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44141-7092-CACB-F695-C2B76E4E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0" y="4493289"/>
            <a:ext cx="1708274" cy="168689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4831CE0-6027-5269-8578-32BAE10F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8" y="8147858"/>
            <a:ext cx="1739951" cy="15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0574BD-B1A8-AF34-B0DE-5DFB1901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0" y="7302329"/>
            <a:ext cx="2673216" cy="26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A8B1664-594F-9662-980F-07D4F744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74" y="5425680"/>
            <a:ext cx="1686896" cy="16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1433AB-2572-E7A0-2E34-8550A33E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964" y="10004607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7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4967" y="697902"/>
            <a:ext cx="6673754" cy="1197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b="1" kern="50" dirty="0">
                <a:solidFill>
                  <a:srgbClr val="000000"/>
                </a:solidFill>
                <a:latin typeface="Arial"/>
              </a:rPr>
              <a:t>      Planning your Person-Centred Support</a:t>
            </a: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7" name="Text Box 32"/>
          <p:cNvSpPr txBox="1"/>
          <p:nvPr/>
        </p:nvSpPr>
        <p:spPr>
          <a:xfrm>
            <a:off x="695294" y="2083899"/>
            <a:ext cx="6546806" cy="11653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 person-centred plan contains your choices about your support        and how you want to live.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can help with needs like: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320181" y="3451852"/>
            <a:ext cx="3852645" cy="24306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Personal needs: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Personal care.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</a:t>
            </a: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cc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essing services like dentists, physiotherapists or podiatrists.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Being involved in social activities or education.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1" name="Text Box 40"/>
          <p:cNvSpPr txBox="1"/>
          <p:nvPr/>
        </p:nvSpPr>
        <p:spPr>
          <a:xfrm>
            <a:off x="3325092" y="6028437"/>
            <a:ext cx="3733775" cy="203559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Medication: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can help to manage and store your medication.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need help taking medication, we will follow our medication policy to do this safely.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29500-5596-4EB5-AD57-6355BA049E2C}"/>
              </a:ext>
            </a:extLst>
          </p:cNvPr>
          <p:cNvCxnSpPr>
            <a:cxnSpLocks/>
          </p:cNvCxnSpPr>
          <p:nvPr/>
        </p:nvCxnSpPr>
        <p:spPr>
          <a:xfrm>
            <a:off x="504967" y="1894915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499071" y="5957036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55E37B-4F40-43B7-90AF-50FCE00293D6}"/>
              </a:ext>
            </a:extLst>
          </p:cNvPr>
          <p:cNvCxnSpPr>
            <a:cxnSpLocks/>
          </p:cNvCxnSpPr>
          <p:nvPr/>
        </p:nvCxnSpPr>
        <p:spPr>
          <a:xfrm>
            <a:off x="499071" y="8064032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 Box 40">
            <a:extLst>
              <a:ext uri="{FF2B5EF4-FFF2-40B4-BE49-F238E27FC236}">
                <a16:creationId xmlns:a16="http://schemas.microsoft.com/office/drawing/2014/main" id="{9E89D524-F534-513B-651A-9E3E773D7AB5}"/>
              </a:ext>
            </a:extLst>
          </p:cNvPr>
          <p:cNvSpPr txBox="1"/>
          <p:nvPr/>
        </p:nvSpPr>
        <p:spPr>
          <a:xfrm>
            <a:off x="3325092" y="8064028"/>
            <a:ext cx="3760492" cy="21815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Managing money: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encourage you to manage your own money or a relative or social worker can look after it for you.</a:t>
            </a: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Our care staff can help you manage day to day spending, pay bills and help you budget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A1D6B-FEC6-C3C0-EFAF-7B3C6B4952B5}"/>
              </a:ext>
            </a:extLst>
          </p:cNvPr>
          <p:cNvCxnSpPr>
            <a:cxnSpLocks/>
          </p:cNvCxnSpPr>
          <p:nvPr/>
        </p:nvCxnSpPr>
        <p:spPr>
          <a:xfrm>
            <a:off x="507913" y="3345269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86B091-F0DB-1F4E-4B2F-BB59035A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" y="6028437"/>
            <a:ext cx="1922420" cy="19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98B3514-EE47-4684-BBC0-81CCABF8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" y="8268950"/>
            <a:ext cx="1922420" cy="19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F1AD3C-B2F2-0580-B45B-B3C2E7DB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8" y="3398838"/>
            <a:ext cx="1262405" cy="12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D8F2DC-7191-548F-C9AD-7CE7C9E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4" y="4605396"/>
            <a:ext cx="1739519" cy="13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6ACB05-FC8A-A0C2-5019-981BA9FA9580}"/>
              </a:ext>
            </a:extLst>
          </p:cNvPr>
          <p:cNvCxnSpPr/>
          <p:nvPr/>
        </p:nvCxnSpPr>
        <p:spPr>
          <a:xfrm>
            <a:off x="2909455" y="3345269"/>
            <a:ext cx="0" cy="6922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F933-D3D3-1BD8-8AC6-37EB4C10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8161" y="10171028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87330" y="5560310"/>
            <a:ext cx="6756855" cy="1039119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		  </a:t>
            </a:r>
            <a:r>
              <a:rPr lang="en-GB" sz="28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to do in an Emergency</a:t>
            </a:r>
            <a:endParaRPr lang="en-GB" sz="28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9"/>
            <a:ext cx="6767300" cy="104369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Health and Safety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255945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27" y="5560310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86A973-A4DB-4C86-96BC-353F9602E3E0}"/>
              </a:ext>
            </a:extLst>
          </p:cNvPr>
          <p:cNvCxnSpPr/>
          <p:nvPr/>
        </p:nvCxnSpPr>
        <p:spPr>
          <a:xfrm>
            <a:off x="387327" y="6599429"/>
            <a:ext cx="6746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283525" y="1305961"/>
            <a:ext cx="3850213" cy="15595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health and safety is important to us.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help you to make health and safety checks in your home to reduce the risk of accidents or ill health.</a:t>
            </a: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10A59677-798D-B570-ECDB-74D8CCEDB769}"/>
              </a:ext>
            </a:extLst>
          </p:cNvPr>
          <p:cNvSpPr txBox="1"/>
          <p:nvPr/>
        </p:nvSpPr>
        <p:spPr>
          <a:xfrm>
            <a:off x="3283525" y="6931574"/>
            <a:ext cx="3595397" cy="26432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support staff will help you to understand what you need to do if there is an emergency.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staff will develop an evacuation plan personal to you that you can follow if there is a fire.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D788-6D95-E351-8FAD-83354D70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9520" y="10022142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5658F9-9372-A185-E5D3-53B311262250}"/>
              </a:ext>
            </a:extLst>
          </p:cNvPr>
          <p:cNvCxnSpPr>
            <a:cxnSpLocks/>
          </p:cNvCxnSpPr>
          <p:nvPr/>
        </p:nvCxnSpPr>
        <p:spPr>
          <a:xfrm>
            <a:off x="3089569" y="1270184"/>
            <a:ext cx="0" cy="4290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15D263-2DDE-EF4F-C2CD-B10DC6CEE2DE}"/>
              </a:ext>
            </a:extLst>
          </p:cNvPr>
          <p:cNvCxnSpPr>
            <a:cxnSpLocks/>
          </p:cNvCxnSpPr>
          <p:nvPr/>
        </p:nvCxnSpPr>
        <p:spPr>
          <a:xfrm>
            <a:off x="3089569" y="6607445"/>
            <a:ext cx="0" cy="3422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Fire safety sign">
            <a:extLst>
              <a:ext uri="{FF2B5EF4-FFF2-40B4-BE49-F238E27FC236}">
                <a16:creationId xmlns:a16="http://schemas.microsoft.com/office/drawing/2014/main" id="{26A726A5-B7EE-5459-EFAA-95754BAC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7" y="8444085"/>
            <a:ext cx="1411365" cy="14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fety">
            <a:extLst>
              <a:ext uri="{FF2B5EF4-FFF2-40B4-BE49-F238E27FC236}">
                <a16:creationId xmlns:a16="http://schemas.microsoft.com/office/drawing/2014/main" id="{F5726A92-3EE2-4670-C478-5B84D0334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8" y="1248814"/>
            <a:ext cx="1645832" cy="16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port advice3">
            <a:extLst>
              <a:ext uri="{FF2B5EF4-FFF2-40B4-BE49-F238E27FC236}">
                <a16:creationId xmlns:a16="http://schemas.microsoft.com/office/drawing/2014/main" id="{BD252B0C-0310-3271-A5E1-13CE3014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6" y="3212169"/>
            <a:ext cx="1993345" cy="19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l 999 for the police">
            <a:extLst>
              <a:ext uri="{FF2B5EF4-FFF2-40B4-BE49-F238E27FC236}">
                <a16:creationId xmlns:a16="http://schemas.microsoft.com/office/drawing/2014/main" id="{8E6974D9-57D5-E359-E0C7-3AC8B713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2" y="6607445"/>
            <a:ext cx="1529217" cy="15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1DF96-D50D-4F53-B9DD-82C6791C95B1}"/>
              </a:ext>
            </a:extLst>
          </p:cNvPr>
          <p:cNvCxnSpPr>
            <a:cxnSpLocks/>
          </p:cNvCxnSpPr>
          <p:nvPr/>
        </p:nvCxnSpPr>
        <p:spPr>
          <a:xfrm>
            <a:off x="387327" y="8277392"/>
            <a:ext cx="676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8702F-A600-2756-176E-5480E7230F14}"/>
              </a:ext>
            </a:extLst>
          </p:cNvPr>
          <p:cNvCxnSpPr>
            <a:cxnSpLocks/>
          </p:cNvCxnSpPr>
          <p:nvPr/>
        </p:nvCxnSpPr>
        <p:spPr>
          <a:xfrm>
            <a:off x="387327" y="2902187"/>
            <a:ext cx="67568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 Box 26">
            <a:extLst>
              <a:ext uri="{FF2B5EF4-FFF2-40B4-BE49-F238E27FC236}">
                <a16:creationId xmlns:a16="http://schemas.microsoft.com/office/drawing/2014/main" id="{31FC6FFE-1AE0-E5B7-2C12-92FF0F903816}"/>
              </a:ext>
            </a:extLst>
          </p:cNvPr>
          <p:cNvSpPr txBox="1"/>
          <p:nvPr/>
        </p:nvSpPr>
        <p:spPr>
          <a:xfrm>
            <a:off x="3283524" y="3147644"/>
            <a:ext cx="3850213" cy="24046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feel ill, tell your support worker.  We can help make a GP or other medical appointment.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have an accident or hurt yourself, you must let your support worker know.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or a visitor see something that could hurt you e.g. broken glass or smoke, let someone know straightaway.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9353977"/>
      </p:ext>
    </p:extLst>
  </p:cSld>
  <p:clrMapOvr>
    <a:masterClrMapping/>
  </p:clrMapOvr>
</p:sld>
</file>

<file path=ppt/theme/theme1.xml><?xml version="1.0" encoding="utf-8"?>
<a:theme xmlns:a="http://schemas.openxmlformats.org/drawingml/2006/main" name="Photosymbo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-4-Square-Pics-Left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DFCAD241CCE4E904C84E8DA82DFA0" ma:contentTypeVersion="22" ma:contentTypeDescription="Create a new document." ma:contentTypeScope="" ma:versionID="bb4081520a8723646396721fc30c1edc">
  <xsd:schema xmlns:xsd="http://www.w3.org/2001/XMLSchema" xmlns:xs="http://www.w3.org/2001/XMLSchema" xmlns:p="http://schemas.microsoft.com/office/2006/metadata/properties" xmlns:ns1="http://schemas.microsoft.com/sharepoint/v3" xmlns:ns2="a0d15230-4c81-4f4a-b79c-4d8b867768ce" xmlns:ns3="6bb1cb85-810a-4aea-af57-8fcbebd9e507" xmlns:ns4="37a2e29f-7d85-476c-b4be-d639690a421f" targetNamespace="http://schemas.microsoft.com/office/2006/metadata/properties" ma:root="true" ma:fieldsID="fffbd3fc53b927fbaa3442f4218b5546" ns1:_="" ns2:_="" ns3:_="" ns4:_="">
    <xsd:import namespace="http://schemas.microsoft.com/sharepoint/v3"/>
    <xsd:import namespace="a0d15230-4c81-4f4a-b79c-4d8b867768ce"/>
    <xsd:import namespace="6bb1cb85-810a-4aea-af57-8fcbebd9e507"/>
    <xsd:import namespace="37a2e29f-7d85-476c-b4be-d639690a4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15230-4c81-4f4a-b79c-4d8b86776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a4238e-254e-4017-8aba-9415bdb640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1cb85-810a-4aea-af57-8fcbebd9e50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2e29f-7d85-476c-b4be-d639690a421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c798fee-10f9-49ac-9877-9a5de1486941}" ma:internalName="TaxCatchAll" ma:showField="CatchAllData" ma:web="6bb1cb85-810a-4aea-af57-8fcbebd9e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b1cb85-810a-4aea-af57-8fcbebd9e507">3QEFQFAXQTSZ-1568647593-1359</_dlc_DocId>
    <_dlc_DocIdUrl xmlns="6bb1cb85-810a-4aea-af57-8fcbebd9e507">
      <Url>https://boltoncouncilcloud.sharepoint.com/sites/bcsadpro/_layouts/15/DocIdRedir.aspx?ID=3QEFQFAXQTSZ-1568647593-1359</Url>
      <Description>3QEFQFAXQTSZ-1568647593-1359</Description>
    </_dlc_DocIdUrl>
    <lcf76f155ced4ddcb4097134ff3c332f xmlns="a0d15230-4c81-4f4a-b79c-4d8b867768ce">
      <Terms xmlns="http://schemas.microsoft.com/office/infopath/2007/PartnerControls"/>
    </lcf76f155ced4ddcb4097134ff3c332f>
    <TaxCatchAll xmlns="37a2e29f-7d85-476c-b4be-d639690a421f" xsi:nil="true"/>
    <_ip_UnifiedCompliancePolicyUIAction xmlns="http://schemas.microsoft.com/sharepoint/v3" xsi:nil="true"/>
    <_ip_UnifiedCompliancePolicyProperties xmlns="http://schemas.microsoft.com/sharepoint/v3" xsi:nil="true"/>
    <SharedWithUsers xmlns="6bb1cb85-810a-4aea-af57-8fcbebd9e507">
      <UserInfo>
        <DisplayName>Lockett, Jillian</DisplayName>
        <AccountId>194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707C0A-69B0-466B-B9C4-B66728A3094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4B3F21-CC29-456F-A55C-0B441CC2D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d15230-4c81-4f4a-b79c-4d8b867768ce"/>
    <ds:schemaRef ds:uri="6bb1cb85-810a-4aea-af57-8fcbebd9e507"/>
    <ds:schemaRef ds:uri="37a2e29f-7d85-476c-b4be-d639690a4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674ED5-7CEA-4735-84D8-16015C7DFC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44EFAED-BD51-4199-9D54-4CD5FBEC928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37a2e29f-7d85-476c-b4be-d639690a421f"/>
    <ds:schemaRef ds:uri="6bb1cb85-810a-4aea-af57-8fcbebd9e507"/>
    <ds:schemaRef ds:uri="http://schemas.openxmlformats.org/package/2006/metadata/core-properties"/>
    <ds:schemaRef ds:uri="http://purl.org/dc/terms/"/>
    <ds:schemaRef ds:uri="a0d15230-4c81-4f4a-b79c-4d8b867768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cover-1</Template>
  <TotalTime>2152</TotalTime>
  <Words>759</Words>
  <Application>Microsoft Office PowerPoint</Application>
  <PresentationFormat>Custom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Photosymbol</vt:lpstr>
      <vt:lpstr>Basic-4-Square-Pics-Left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Molloy, Lisa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Molloy, Lisa</cp:lastModifiedBy>
  <cp:revision>24</cp:revision>
  <cp:lastPrinted>2022-11-18T10:30:35Z</cp:lastPrinted>
  <dcterms:created xsi:type="dcterms:W3CDTF">2022-04-28T12:34:40Z</dcterms:created>
  <dcterms:modified xsi:type="dcterms:W3CDTF">2023-10-27T11:04:31Z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0x010100AF4DFCAD241CCE4E904C84E8DA82DFA0</vt:lpwstr>
  </property>
  <property fmtid="{D5CDD505-2E9C-101B-9397-08002B2CF9AE}" pid="3" name="MediaServiceImageTags">
    <vt:lpwstr/>
  </property>
  <property fmtid="{D5CDD505-2E9C-101B-9397-08002B2CF9AE}" pid="4" name="_dlc_DocIdItemGuid">
    <vt:lpwstr>eb93c537-5af5-4d5a-8c8a-ed0cbb80cfde</vt:lpwstr>
  </property>
</Properties>
</file>